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6" r:id="rId6"/>
    <p:sldId id="267" r:id="rId7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lorence Talla" initials="FT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63" autoAdjust="0"/>
    <p:restoredTop sz="94671" autoAdjust="0"/>
  </p:normalViewPr>
  <p:slideViewPr>
    <p:cSldViewPr>
      <p:cViewPr>
        <p:scale>
          <a:sx n="77" d="100"/>
          <a:sy n="77" d="100"/>
        </p:scale>
        <p:origin x="-1182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4BF6-ABCE-40B9-B233-9812DD437C13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EE70D87-7258-4CEF-AAE8-52CA3031EBC3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4BF6-ABCE-40B9-B233-9812DD437C13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70D87-7258-4CEF-AAE8-52CA3031EBC3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EE70D87-7258-4CEF-AAE8-52CA3031EBC3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4BF6-ABCE-40B9-B233-9812DD437C13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4BF6-ABCE-40B9-B233-9812DD437C13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EE70D87-7258-4CEF-AAE8-52CA3031EBC3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4BF6-ABCE-40B9-B233-9812DD437C13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EE70D87-7258-4CEF-AAE8-52CA3031EBC3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EBD4BF6-ABCE-40B9-B233-9812DD437C13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70D87-7258-4CEF-AAE8-52CA3031EBC3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4BF6-ABCE-40B9-B233-9812DD437C13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EE70D87-7258-4CEF-AAE8-52CA3031EBC3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4BF6-ABCE-40B9-B233-9812DD437C13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EE70D87-7258-4CEF-AAE8-52CA3031EBC3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4BF6-ABCE-40B9-B233-9812DD437C13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E70D87-7258-4CEF-AAE8-52CA3031EBC3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EE70D87-7258-4CEF-AAE8-52CA3031EBC3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4BF6-ABCE-40B9-B233-9812DD437C13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EE70D87-7258-4CEF-AAE8-52CA3031EBC3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EBD4BF6-ABCE-40B9-B233-9812DD437C13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EBD4BF6-ABCE-40B9-B233-9812DD437C13}" type="datetimeFigureOut">
              <a:rPr lang="en-US" smtClean="0"/>
              <a:pPr/>
              <a:t>1/28/2014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EE70D87-7258-4CEF-AAE8-52CA3031EBC3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3929066"/>
            <a:ext cx="8358246" cy="1071570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AFRICAN TRAINING  MANAGEMENT SERVICES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cs typeface="Aharoni" panose="02010803020104030203" pitchFamily="2" charset="-79"/>
              </a:rPr>
              <a:t>.</a:t>
            </a:r>
            <a:endParaRPr lang="en-US" sz="4400" dirty="0">
              <a:solidFill>
                <a:schemeClr val="accent2">
                  <a:lumMod val="50000"/>
                </a:schemeClr>
              </a:solidFill>
              <a:cs typeface="Aharoni" panose="02010803020104030203" pitchFamily="2" charset="-79"/>
            </a:endParaRPr>
          </a:p>
        </p:txBody>
      </p:sp>
      <p:pic>
        <p:nvPicPr>
          <p:cNvPr id="20" name="Picture 2" descr="D:\Email Headers\ATMS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27862"/>
            <a:ext cx="4122019" cy="2125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1596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8794" y="285728"/>
            <a:ext cx="5715040" cy="62387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</a:rPr>
              <a:t>LE PROJET ATMS</a:t>
            </a: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fr-FR" b="1" i="1" dirty="0" smtClean="0">
                <a:latin typeface="Arial Narrow" pitchFamily="34" charset="0"/>
              </a:rPr>
              <a:t>AMSCO</a:t>
            </a:r>
            <a:r>
              <a:rPr lang="fr-FR" dirty="0" smtClean="0">
                <a:latin typeface="Arial Narrow" pitchFamily="34" charset="0"/>
              </a:rPr>
              <a:t> est une agence du Programme des Nations Unies pour le Développement qui a été créée en vue de la réalisation et de la mise en œuvre d’un programme dénommé </a:t>
            </a:r>
          </a:p>
          <a:p>
            <a:pPr marL="0" indent="0" algn="just">
              <a:buNone/>
            </a:pPr>
            <a:endParaRPr lang="fr-FR" sz="700" dirty="0" smtClean="0">
              <a:latin typeface="Arial Narrow" pitchFamily="34" charset="0"/>
            </a:endParaRPr>
          </a:p>
          <a:p>
            <a:pPr marL="0" indent="0" algn="ctr">
              <a:buNone/>
            </a:pPr>
            <a:r>
              <a:rPr lang="fr-FR" b="1" u="sng" dirty="0" smtClean="0">
                <a:solidFill>
                  <a:srgbClr val="002060"/>
                </a:solidFill>
                <a:latin typeface="Arial Narrow" pitchFamily="34" charset="0"/>
              </a:rPr>
              <a:t>AFRICAN TRAINING MANAGEMENT SERVICES ( ATMS)</a:t>
            </a:r>
          </a:p>
          <a:p>
            <a:pPr marL="0" indent="0" algn="ctr">
              <a:buNone/>
            </a:pPr>
            <a:endParaRPr lang="fr-FR" sz="1400" dirty="0" smtClean="0">
              <a:latin typeface="Arial Narrow" pitchFamily="34" charset="0"/>
            </a:endParaRPr>
          </a:p>
          <a:p>
            <a:pPr marL="0" indent="0" algn="just">
              <a:buNone/>
            </a:pPr>
            <a:r>
              <a:rPr lang="fr-FR" dirty="0" smtClean="0">
                <a:latin typeface="Arial Narrow" pitchFamily="34" charset="0"/>
              </a:rPr>
              <a:t>qui implique les institutions internationales suivantes</a:t>
            </a:r>
          </a:p>
          <a:p>
            <a:pPr marL="0" indent="0" algn="just">
              <a:buNone/>
            </a:pPr>
            <a:endParaRPr lang="fr-FR" sz="1600" dirty="0" smtClean="0">
              <a:latin typeface="Arial Narrow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fr-FR" dirty="0" smtClean="0">
                <a:latin typeface="Arial Narrow" pitchFamily="34" charset="0"/>
              </a:rPr>
              <a:t>Le Programme des Nations Unies pour le développement ( PNUD) , </a:t>
            </a:r>
          </a:p>
          <a:p>
            <a:pPr algn="just">
              <a:buFont typeface="Wingdings" pitchFamily="2" charset="2"/>
              <a:buChar char="v"/>
            </a:pPr>
            <a:r>
              <a:rPr lang="fr-FR" dirty="0" smtClean="0">
                <a:latin typeface="Arial Narrow" pitchFamily="34" charset="0"/>
              </a:rPr>
              <a:t>la Société Financière Internationale( SFI / Banque Mondiale) </a:t>
            </a:r>
          </a:p>
          <a:p>
            <a:pPr algn="just">
              <a:buFont typeface="Wingdings" pitchFamily="2" charset="2"/>
              <a:buChar char="v"/>
            </a:pPr>
            <a:r>
              <a:rPr lang="fr-FR" dirty="0" smtClean="0">
                <a:latin typeface="Arial Narrow" pitchFamily="34" charset="0"/>
              </a:rPr>
              <a:t>la Banque Africaine de Développement ( BAD), </a:t>
            </a:r>
          </a:p>
          <a:p>
            <a:endParaRPr lang="fr-FR" dirty="0" smtClean="0"/>
          </a:p>
        </p:txBody>
      </p:sp>
      <p:pic>
        <p:nvPicPr>
          <p:cNvPr id="7" name="Picture 2" descr="D:\Email Headers\ATMS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777" y="404664"/>
            <a:ext cx="1298448" cy="669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1301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7356" y="428604"/>
            <a:ext cx="6978796" cy="487510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</a:rPr>
              <a:t>LA MISSION D`AMSCO</a:t>
            </a: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1928802"/>
            <a:ext cx="8503920" cy="43131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>
                <a:latin typeface="Arial Narrow" pitchFamily="34" charset="0"/>
              </a:rPr>
              <a:t>La mission d`</a:t>
            </a:r>
            <a:r>
              <a:rPr lang="fr-FR" b="1" i="1" dirty="0" smtClean="0">
                <a:latin typeface="Arial Narrow" pitchFamily="34" charset="0"/>
              </a:rPr>
              <a:t>AMSCO</a:t>
            </a:r>
            <a:r>
              <a:rPr lang="fr-FR" dirty="0" smtClean="0">
                <a:latin typeface="Arial Narrow" pitchFamily="34" charset="0"/>
              </a:rPr>
              <a:t> est d`aider les entreprises africaines :</a:t>
            </a:r>
          </a:p>
          <a:p>
            <a:pPr marL="0" indent="0">
              <a:buNone/>
            </a:pPr>
            <a:endParaRPr lang="fr-FR" sz="1600" dirty="0" smtClean="0">
              <a:latin typeface="Arial Narrow" pitchFamily="34" charset="0"/>
            </a:endParaRPr>
          </a:p>
          <a:p>
            <a:pPr marL="544513" indent="-457200">
              <a:buFont typeface="Wingdings" pitchFamily="2" charset="2"/>
              <a:buChar char="v"/>
            </a:pPr>
            <a:r>
              <a:rPr lang="fr-FR" dirty="0" smtClean="0">
                <a:latin typeface="Arial Narrow" pitchFamily="34" charset="0"/>
              </a:rPr>
              <a:t>à devenir plus compétitives </a:t>
            </a:r>
            <a:r>
              <a:rPr lang="fr-FR" u="sng" dirty="0" smtClean="0">
                <a:latin typeface="Arial Narrow" pitchFamily="34" charset="0"/>
              </a:rPr>
              <a:t>à l`échelle mondiale</a:t>
            </a:r>
            <a:endParaRPr lang="fr-FR" dirty="0" smtClean="0">
              <a:latin typeface="Arial Narrow" pitchFamily="34" charset="0"/>
            </a:endParaRPr>
          </a:p>
          <a:p>
            <a:pPr marL="347663" indent="-260350">
              <a:buFont typeface="Wingdings" pitchFamily="2" charset="2"/>
              <a:buChar char="v"/>
            </a:pPr>
            <a:endParaRPr lang="fr-FR" sz="1800" dirty="0" smtClean="0">
              <a:latin typeface="Arial Narrow" pitchFamily="34" charset="0"/>
            </a:endParaRPr>
          </a:p>
          <a:p>
            <a:pPr marL="544513" indent="-457200">
              <a:buFont typeface="Wingdings" pitchFamily="2" charset="2"/>
              <a:buChar char="v"/>
            </a:pPr>
            <a:r>
              <a:rPr lang="fr-FR" dirty="0" smtClean="0">
                <a:latin typeface="Arial Narrow" pitchFamily="34" charset="0"/>
              </a:rPr>
              <a:t>à  renforcer leur capacité en matière des ressources humaines en leur </a:t>
            </a:r>
            <a:r>
              <a:rPr lang="fr-FR" u="sng" dirty="0" smtClean="0">
                <a:latin typeface="Arial Narrow" pitchFamily="34" charset="0"/>
              </a:rPr>
              <a:t>offrant des prestations :</a:t>
            </a:r>
            <a:endParaRPr lang="fr-FR" sz="2800" dirty="0" smtClean="0">
              <a:latin typeface="Arial Narrow" pitchFamily="34" charset="0"/>
            </a:endParaRPr>
          </a:p>
          <a:p>
            <a:pPr marL="979488" lvl="2" indent="-344488" defTabSz="1349375">
              <a:buClr>
                <a:schemeClr val="accent6"/>
              </a:buClr>
              <a:tabLst>
                <a:tab pos="1262063" algn="l"/>
              </a:tabLst>
            </a:pPr>
            <a:r>
              <a:rPr lang="fr-FR" sz="2800" dirty="0" smtClean="0">
                <a:latin typeface="Arial Narrow" pitchFamily="34" charset="0"/>
              </a:rPr>
              <a:t>de gestion de leur cadres internationaux</a:t>
            </a:r>
          </a:p>
          <a:p>
            <a:pPr marL="979488" lvl="2" indent="-344488" defTabSz="1349375">
              <a:buClr>
                <a:schemeClr val="accent6"/>
              </a:buClr>
              <a:tabLst>
                <a:tab pos="1262063" algn="l"/>
              </a:tabLst>
            </a:pPr>
            <a:r>
              <a:rPr lang="fr-FR" sz="2800" dirty="0" smtClean="0">
                <a:latin typeface="Arial Narrow" pitchFamily="34" charset="0"/>
              </a:rPr>
              <a:t>de formation du personnel de l’entreprise </a:t>
            </a:r>
          </a:p>
          <a:p>
            <a:endParaRPr lang="en-US" dirty="0"/>
          </a:p>
        </p:txBody>
      </p:sp>
      <p:pic>
        <p:nvPicPr>
          <p:cNvPr id="6" name="Picture 2" descr="D:\Email Headers\ATMS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777" y="404664"/>
            <a:ext cx="1298448" cy="669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7892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285728"/>
            <a:ext cx="6978796" cy="758952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Assistance en matière </a:t>
            </a:r>
            <a:b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de Ressources Humaines</a:t>
            </a:r>
            <a:endParaRPr lang="fr-FR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7158" y="1500174"/>
            <a:ext cx="8501122" cy="4572000"/>
          </a:xfrm>
        </p:spPr>
        <p:txBody>
          <a:bodyPr/>
          <a:lstStyle/>
          <a:p>
            <a:pPr marL="0" indent="0" algn="just">
              <a:buNone/>
            </a:pPr>
            <a:r>
              <a:rPr lang="fr-FR" b="1" dirty="0" smtClean="0">
                <a:latin typeface="Arial Narrow" pitchFamily="34" charset="0"/>
              </a:rPr>
              <a:t>AMSCO</a:t>
            </a:r>
            <a:r>
              <a:rPr lang="fr-FR" dirty="0" smtClean="0">
                <a:latin typeface="Arial Narrow" pitchFamily="34" charset="0"/>
              </a:rPr>
              <a:t> met temporairement à disposition des entreprises, du personnel ayant une excellente expérience professionnelle   dans le domaine requis.</a:t>
            </a:r>
          </a:p>
          <a:p>
            <a:pPr marL="457200" indent="-369888" algn="just">
              <a:buFont typeface="Wingdings" pitchFamily="2" charset="2"/>
              <a:buChar char="v"/>
            </a:pPr>
            <a:r>
              <a:rPr lang="fr-FR" dirty="0" smtClean="0">
                <a:latin typeface="Arial Narrow" pitchFamily="34" charset="0"/>
              </a:rPr>
              <a:t>En pratique, des experts AMSCO sont  détachés auprès des Entreprises clientes  pendant une période de trois ans en moyenne.</a:t>
            </a:r>
          </a:p>
          <a:p>
            <a:pPr marL="457200" indent="-369888" algn="just">
              <a:buFont typeface="Wingdings" pitchFamily="2" charset="2"/>
              <a:buChar char="v"/>
            </a:pPr>
            <a:r>
              <a:rPr lang="fr-FR" dirty="0" smtClean="0">
                <a:latin typeface="Arial Narrow" pitchFamily="34" charset="0"/>
              </a:rPr>
              <a:t>La mission des personnes recrutées est d`apporter au cours d`un délai déterminé leur savoir faire à l`entreprise, de former une équipe compétente ainsi que les personnes qui les remplaceront à l`issue de leur mission. </a:t>
            </a:r>
          </a:p>
          <a:p>
            <a:pPr marL="0" indent="0">
              <a:buNone/>
            </a:pPr>
            <a:endParaRPr lang="fr-FR" dirty="0" smtClean="0"/>
          </a:p>
        </p:txBody>
      </p:sp>
      <p:pic>
        <p:nvPicPr>
          <p:cNvPr id="5" name="Picture 2" descr="D:\Email Headers\ATMS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777" y="404664"/>
            <a:ext cx="1298448" cy="669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9244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84" y="228600"/>
            <a:ext cx="6550168" cy="75895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</a:rPr>
              <a:t>AVANTAGES PRATIQUES D`AMSCO</a:t>
            </a: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1428736"/>
            <a:ext cx="8503920" cy="4572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dirty="0" smtClean="0">
                <a:latin typeface="Arial Narrow" pitchFamily="34" charset="0"/>
              </a:rPr>
              <a:t>Mise </a:t>
            </a:r>
            <a:r>
              <a:rPr lang="fr-FR" dirty="0">
                <a:latin typeface="Arial Narrow" pitchFamily="34" charset="0"/>
              </a:rPr>
              <a:t>à</a:t>
            </a:r>
            <a:r>
              <a:rPr lang="fr-FR" dirty="0" smtClean="0">
                <a:latin typeface="Arial Narrow" pitchFamily="34" charset="0"/>
              </a:rPr>
              <a:t> disposition par </a:t>
            </a:r>
            <a:r>
              <a:rPr lang="fr-FR" b="1" i="1" dirty="0" smtClean="0">
                <a:latin typeface="Arial Narrow" pitchFamily="34" charset="0"/>
              </a:rPr>
              <a:t>AMSCO</a:t>
            </a:r>
            <a:r>
              <a:rPr lang="fr-FR" dirty="0" smtClean="0">
                <a:latin typeface="Arial Narrow" pitchFamily="34" charset="0"/>
              </a:rPr>
              <a:t> d`une main d`œuvre compétente:</a:t>
            </a:r>
          </a:p>
          <a:p>
            <a:pPr marL="0" indent="0" algn="just">
              <a:buNone/>
            </a:pPr>
            <a:endParaRPr lang="fr-FR" dirty="0" smtClean="0">
              <a:latin typeface="Arial Narrow" pitchFamily="34" charset="0"/>
            </a:endParaRPr>
          </a:p>
          <a:p>
            <a:pPr marL="347663" indent="-347663" algn="just">
              <a:buFont typeface="Wingdings" pitchFamily="2" charset="2"/>
              <a:buChar char="v"/>
            </a:pPr>
            <a:r>
              <a:rPr lang="fr-FR" dirty="0" smtClean="0">
                <a:latin typeface="Arial Narrow" pitchFamily="34" charset="0"/>
              </a:rPr>
              <a:t> Formation continue du personnel local</a:t>
            </a:r>
          </a:p>
          <a:p>
            <a:pPr marL="347663" indent="-347663" algn="just">
              <a:buFont typeface="Wingdings" pitchFamily="2" charset="2"/>
              <a:buChar char="v"/>
            </a:pPr>
            <a:r>
              <a:rPr lang="fr-FR" dirty="0" smtClean="0">
                <a:latin typeface="Arial Narrow" pitchFamily="34" charset="0"/>
              </a:rPr>
              <a:t>Transfert de compétences techniques et de know how de l`expert ATMS- AMSCO détaché au sein de l`entreprise au profit  du personnel de l`entreprise</a:t>
            </a:r>
          </a:p>
          <a:p>
            <a:pPr marL="347663" indent="-347663" algn="just">
              <a:buFont typeface="Wingdings" pitchFamily="2" charset="2"/>
              <a:buChar char="v"/>
            </a:pPr>
            <a:r>
              <a:rPr lang="fr-FR" dirty="0" smtClean="0">
                <a:latin typeface="Arial Narrow" pitchFamily="34" charset="0"/>
              </a:rPr>
              <a:t>Renforcement de capacité</a:t>
            </a:r>
          </a:p>
        </p:txBody>
      </p:sp>
      <p:pic>
        <p:nvPicPr>
          <p:cNvPr id="6" name="Picture 2" descr="D:\Email Headers\ATMS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777" y="404664"/>
            <a:ext cx="1298448" cy="669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6986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285728"/>
            <a:ext cx="6143668" cy="75895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</a:rPr>
              <a:t>QUELQUES CLIENTS</a:t>
            </a: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842248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i="1" dirty="0" smtClean="0">
                <a:latin typeface="Arial Narrow" pitchFamily="34" charset="0"/>
              </a:rPr>
              <a:t>AMSCO</a:t>
            </a:r>
            <a:r>
              <a:rPr lang="fr-FR" dirty="0" smtClean="0">
                <a:latin typeface="Arial Narrow" pitchFamily="34" charset="0"/>
              </a:rPr>
              <a:t> dispose d`un portefeuille clients diversifié dans tous les domaines d`activités.</a:t>
            </a:r>
          </a:p>
          <a:p>
            <a:pPr marL="0" indent="0">
              <a:buNone/>
            </a:pPr>
            <a:endParaRPr lang="fr-FR" sz="1200" dirty="0" smtClean="0">
              <a:latin typeface="Arial Narrow" pitchFamily="34" charset="0"/>
            </a:endParaRPr>
          </a:p>
          <a:p>
            <a:pPr marL="0" indent="0" algn="ctr">
              <a:buNone/>
            </a:pPr>
            <a:r>
              <a:rPr lang="fr-FR" b="1" u="sng" dirty="0" smtClean="0">
                <a:latin typeface="Arial Narrow" pitchFamily="34" charset="0"/>
              </a:rPr>
              <a:t>Quelques</a:t>
            </a:r>
          </a:p>
          <a:p>
            <a:pPr marL="0" indent="0" algn="ctr">
              <a:buNone/>
            </a:pPr>
            <a:r>
              <a:rPr lang="fr-FR" b="1" u="sng" dirty="0" smtClean="0">
                <a:latin typeface="Arial Narrow" pitchFamily="34" charset="0"/>
              </a:rPr>
              <a:t>Exemples d`entreprises clientes, </a:t>
            </a:r>
          </a:p>
          <a:p>
            <a:pPr marL="0" indent="0">
              <a:buNone/>
            </a:pPr>
            <a:endParaRPr lang="fr-FR" sz="1400" dirty="0" smtClean="0">
              <a:latin typeface="Arial Narrow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fr-FR" dirty="0" smtClean="0">
                <a:latin typeface="Arial Narrow" pitchFamily="34" charset="0"/>
              </a:rPr>
              <a:t>Le Groupe AZUR ( fabrication d`huile végétale et de savon)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fr-FR" dirty="0" err="1" smtClean="0">
                <a:latin typeface="Arial Narrow" pitchFamily="34" charset="0"/>
              </a:rPr>
              <a:t>Advans</a:t>
            </a:r>
            <a:r>
              <a:rPr lang="fr-FR" dirty="0" smtClean="0">
                <a:latin typeface="Arial Narrow" pitchFamily="34" charset="0"/>
              </a:rPr>
              <a:t> Cameroun,</a:t>
            </a:r>
            <a:r>
              <a:rPr lang="fr-FR" dirty="0">
                <a:latin typeface="Arial Narrow" pitchFamily="34" charset="0"/>
              </a:rPr>
              <a:t> Côte d'Ivoire</a:t>
            </a:r>
            <a:r>
              <a:rPr lang="fr-FR" dirty="0" smtClean="0">
                <a:latin typeface="Arial Narrow" pitchFamily="34" charset="0"/>
              </a:rPr>
              <a:t>, Ghana ( micro finance)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dirty="0" smtClean="0">
                <a:latin typeface="Arial Narrow" pitchFamily="34" charset="0"/>
              </a:rPr>
              <a:t>Diamond Bank: </a:t>
            </a:r>
            <a:r>
              <a:rPr lang="fr-FR" dirty="0" smtClean="0">
                <a:latin typeface="Arial Narrow" pitchFamily="34" charset="0"/>
              </a:rPr>
              <a:t>Côte d'Ivoire</a:t>
            </a:r>
            <a:r>
              <a:rPr lang="en-US" dirty="0" smtClean="0">
                <a:latin typeface="Arial Narrow" pitchFamily="34" charset="0"/>
              </a:rPr>
              <a:t>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dirty="0" smtClean="0">
                <a:latin typeface="Arial Narrow" pitchFamily="34" charset="0"/>
              </a:rPr>
              <a:t>BIOPHARMA ( </a:t>
            </a:r>
            <a:r>
              <a:rPr lang="en-US" dirty="0" err="1" smtClean="0">
                <a:latin typeface="Arial Narrow" pitchFamily="34" charset="0"/>
              </a:rPr>
              <a:t>cosm</a:t>
            </a:r>
            <a:r>
              <a:rPr lang="fr-FR" dirty="0" smtClean="0">
                <a:latin typeface="Arial Narrow" pitchFamily="34" charset="0"/>
              </a:rPr>
              <a:t>é</a:t>
            </a:r>
            <a:r>
              <a:rPr lang="en-US" dirty="0" err="1" smtClean="0">
                <a:latin typeface="Arial Narrow" pitchFamily="34" charset="0"/>
              </a:rPr>
              <a:t>tique</a:t>
            </a:r>
            <a:r>
              <a:rPr lang="en-US" dirty="0" smtClean="0">
                <a:latin typeface="Arial Narrow" pitchFamily="34" charset="0"/>
              </a:rPr>
              <a:t>)</a:t>
            </a:r>
          </a:p>
          <a:p>
            <a:pPr marL="457200" indent="-457200">
              <a:buFont typeface="Wingdings" pitchFamily="2" charset="2"/>
              <a:buChar char="v"/>
            </a:pPr>
            <a:endParaRPr lang="fr-FR" dirty="0"/>
          </a:p>
        </p:txBody>
      </p:sp>
      <p:pic>
        <p:nvPicPr>
          <p:cNvPr id="6" name="Picture 2" descr="D:\Email Headers\ATMS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777" y="404664"/>
            <a:ext cx="1298448" cy="669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6924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481</TotalTime>
  <Words>305</Words>
  <Application>Microsoft Office PowerPoint</Application>
  <PresentationFormat>Affichage à l'écran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Civil</vt:lpstr>
      <vt:lpstr>.</vt:lpstr>
      <vt:lpstr>LE PROJET ATMS</vt:lpstr>
      <vt:lpstr>LA MISSION D`AMSCO</vt:lpstr>
      <vt:lpstr>Assistance en matière  de Ressources Humaines</vt:lpstr>
      <vt:lpstr>AVANTAGES PRATIQUES D`AMSCO</vt:lpstr>
      <vt:lpstr>QUELQUES CLIENTS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Florence Talla</dc:creator>
  <cp:lastModifiedBy>DGPME</cp:lastModifiedBy>
  <cp:revision>94</cp:revision>
  <cp:lastPrinted>2014-01-22T17:22:49Z</cp:lastPrinted>
  <dcterms:created xsi:type="dcterms:W3CDTF">2012-05-31T08:27:05Z</dcterms:created>
  <dcterms:modified xsi:type="dcterms:W3CDTF">2014-01-28T10:25:10Z</dcterms:modified>
</cp:coreProperties>
</file>